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58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7/22/2024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7/22/2024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6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4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3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2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7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3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1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7/22/2024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7/22/2024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7/22/2024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7/22/2024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7/22/2024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7/22/2024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Prezentare</a:t>
            </a:r>
            <a:r>
              <a:rPr lang="en-US" dirty="0"/>
              <a:t> </a:t>
            </a:r>
            <a:r>
              <a:rPr lang="en-US" dirty="0" err="1"/>
              <a:t>practica</a:t>
            </a:r>
            <a:r>
              <a:rPr lang="en-US" dirty="0"/>
              <a:t> de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amd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mips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FEB7B-D5BD-A04A-C2C0-A136D1B2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721883"/>
            <a:ext cx="10629673" cy="40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4930D4-4363-162D-1028-44130888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3" y="2017892"/>
            <a:ext cx="4143953" cy="3791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B018C-7637-A83C-5648-157817007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752" y="2017892"/>
            <a:ext cx="5365300" cy="37914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3371461" y="679572"/>
            <a:ext cx="54490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MUX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ALU, task-</a:t>
            </a:r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uri</a:t>
            </a:r>
            <a:r>
              <a:rPr lang="en-US" sz="6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6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functii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37718-0A7E-2D21-D969-199AB146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4" y="1972234"/>
            <a:ext cx="4477375" cy="3677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BD617-93E4-08EB-247F-C45D0617A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2234"/>
            <a:ext cx="4477374" cy="3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Bistabile</a:t>
            </a:r>
            <a:r>
              <a:rPr lang="en-US" sz="6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tip-D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F39DC-840F-2BFC-AD0A-9DBA0CFC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5" y="2332652"/>
            <a:ext cx="4069233" cy="2192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77EA2-3805-DB10-5DF6-6050ECB32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43" y="2332652"/>
            <a:ext cx="6496029" cy="28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7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Display pe 7 </a:t>
            </a:r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segmente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28683-E2D5-7B5E-BE84-56082666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54" y="1608198"/>
            <a:ext cx="7984292" cy="48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0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mips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9AFE907-31A1-33FB-0E4B-3D1C03FC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1516637"/>
            <a:ext cx="80105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5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mips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767A3-E20A-D382-A5C7-EBD11AAC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4" y="1516637"/>
            <a:ext cx="7183211" cy="48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2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mips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E2049-B1DE-68C8-7449-8373B30C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91" y="1516637"/>
            <a:ext cx="3343534" cy="2700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19B5A-8D1A-844B-0374-337A83C1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29" y="3656479"/>
            <a:ext cx="3602942" cy="270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6C8B8E-9467-E8B7-0DE7-477F6616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875" y="1516637"/>
            <a:ext cx="3324600" cy="25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8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041ED-5FD9-2A27-7796-D104ABB34C9F}"/>
              </a:ext>
            </a:extLst>
          </p:cNvPr>
          <p:cNvSpPr txBox="1"/>
          <p:nvPr/>
        </p:nvSpPr>
        <p:spPr>
          <a:xfrm>
            <a:off x="777551" y="500974"/>
            <a:ext cx="1063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mips</a:t>
            </a:r>
            <a:endParaRPr lang="en-US" sz="6000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96B81-E49B-6949-AB14-7DC2F37D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99" y="1552928"/>
            <a:ext cx="8830397" cy="48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7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41</Words>
  <Application>Microsoft Office PowerPoint</Application>
  <PresentationFormat>Widescreen</PresentationFormat>
  <Paragraphs>29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Prezentare practica de vara amd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dc:creator>Petru-Sebastian Cunievici</dc:creator>
  <cp:lastModifiedBy>Petru-Sebastian Cunievici</cp:lastModifiedBy>
  <cp:revision>1</cp:revision>
  <dcterms:created xsi:type="dcterms:W3CDTF">2024-01-28T19:44:07Z</dcterms:created>
  <dcterms:modified xsi:type="dcterms:W3CDTF">2024-07-22T04:02:51Z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